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97" d="100"/>
          <a:sy n="97" d="100"/>
        </p:scale>
        <p:origin x="11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8B5EE1C-7E06-494D-879D-7E444D018402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589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2826BF40-3ECF-4624-A38B-DF2DD81BDF0A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20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63550"/>
            <a:ext cx="1941513" cy="5630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3550"/>
            <a:ext cx="5676900" cy="5630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31FFB61-2C84-4F7A-9B44-32AF59487C89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23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4B896-6A0F-429F-BBCF-CF32CE3DCD45}" type="datetime1">
              <a:rPr lang="en-US" smtClean="0"/>
              <a:pPr>
                <a:defRPr/>
              </a:pPr>
              <a:t>08-Sep-17</a:t>
            </a:fld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B0899-4F32-4A3A-B86B-DE1DC174D06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54964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2883D03B-9305-4C95-A092-94E012EC4EFC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80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4C4FCF46-FD35-4344-AAE9-2F0FFE5D1F5A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2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794D87C2-7A64-4C13-9E7A-C65CDE7BFA1D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590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889111FD-5EB8-4117-9385-9236B102C839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23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22A96866-071E-40E8-8633-039892D2A0BC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7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458B1144-C4EA-4D9C-B0A3-B0A3297248E5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989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A82AEEA4-EC84-4903-B9BD-16A6CCAE3570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964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BD8337B7-CBC8-4543-927F-56F1BA9A4146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74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3550"/>
            <a:ext cx="777081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899C9D65-203F-4AF0-A329-A14A14AD4061}" type="datetime1">
              <a:rPr lang="en-US" smtClean="0"/>
              <a:pPr/>
              <a:t>08-Sep-17</a:t>
            </a:fld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F56914BF-6699-4727-953D-34FFB32F0E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2pPr>
      <a:lvl3pPr marL="1143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3pPr>
      <a:lvl4pPr marL="1600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4pPr>
      <a:lvl5pPr marL="20574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5pPr>
      <a:lvl6pPr marL="25146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6pPr>
      <a:lvl7pPr marL="29718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7pPr>
      <a:lvl8pPr marL="3429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8pPr>
      <a:lvl9pPr marL="3886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49263" rtl="0" eaLnBrk="1" fontAlgn="base" hangingPunct="1">
        <a:lnSpc>
          <a:spcPct val="93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OAM Tutorial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95400" y="3886200"/>
            <a:ext cx="6705600" cy="1752600"/>
          </a:xfrm>
        </p:spPr>
        <p:txBody>
          <a:bodyPr/>
          <a:lstStyle/>
          <a:p>
            <a:r>
              <a:rPr lang="en-US" dirty="0"/>
              <a:t>Car promotion recommender system</a:t>
            </a:r>
          </a:p>
        </p:txBody>
      </p:sp>
    </p:spTree>
    <p:extLst>
      <p:ext uri="{BB962C8B-B14F-4D97-AF65-F5344CB8AC3E}">
        <p14:creationId xmlns:p14="http://schemas.microsoft.com/office/powerpoint/2010/main" val="151118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5372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2133600"/>
            <a:ext cx="3869849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5334000" y="1295400"/>
            <a:ext cx="381000" cy="4572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5524500" y="1752600"/>
            <a:ext cx="190500" cy="381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16282"/>
            <a:ext cx="45815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5749"/>
          <a:stretch/>
        </p:blipFill>
        <p:spPr bwMode="auto">
          <a:xfrm>
            <a:off x="4343399" y="4324622"/>
            <a:ext cx="4602307" cy="19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 bwMode="auto">
          <a:xfrm>
            <a:off x="6248400" y="3943622"/>
            <a:ext cx="190500" cy="381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6343650" y="1512332"/>
            <a:ext cx="2419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Subclasses Mapping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706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8800"/>
            <a:ext cx="7221682" cy="411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1219200" y="3429000"/>
            <a:ext cx="914400" cy="228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210049" y="2648383"/>
            <a:ext cx="3094759" cy="77369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210048" y="3810000"/>
            <a:ext cx="3094759" cy="77369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2133600" y="3124200"/>
            <a:ext cx="1981200" cy="304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5757427" y="3429000"/>
            <a:ext cx="1" cy="304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1241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Restart Tomcat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5"/>
          <a:stretch/>
        </p:blipFill>
        <p:spPr bwMode="auto">
          <a:xfrm>
            <a:off x="762000" y="1818409"/>
            <a:ext cx="7848600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 bwMode="auto">
          <a:xfrm>
            <a:off x="4229100" y="4343400"/>
            <a:ext cx="914400" cy="228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51054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 Tomcat must be restarted when data in the knowledge base is created or updated.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4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</a:t>
            </a:r>
            <a:r>
              <a:rPr lang="en-US" dirty="0" err="1" smtClean="0"/>
              <a:t>Config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08" y="1905000"/>
            <a:ext cx="7416592" cy="373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 bwMode="auto">
          <a:xfrm>
            <a:off x="1003508" y="4419600"/>
            <a:ext cx="914400" cy="228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477000" y="4620490"/>
            <a:ext cx="1447800" cy="40870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13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Recommendation Class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00200"/>
            <a:ext cx="6858000" cy="3840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362200" y="5562600"/>
            <a:ext cx="4676775" cy="800100"/>
            <a:chOff x="2362200" y="5562600"/>
            <a:chExt cx="4676775" cy="800100"/>
          </a:xfrm>
        </p:grpSpPr>
        <p:pic>
          <p:nvPicPr>
            <p:cNvPr id="1331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200" y="5562600"/>
              <a:ext cx="4676775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 bwMode="auto">
            <a:xfrm>
              <a:off x="6324599" y="5791200"/>
              <a:ext cx="533401" cy="400050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 sz="240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641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630121" cy="41628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3550"/>
            <a:ext cx="7847013" cy="1433513"/>
          </a:xfrm>
        </p:spPr>
        <p:txBody>
          <a:bodyPr/>
          <a:lstStyle/>
          <a:p>
            <a:r>
              <a:rPr lang="en-US" dirty="0" smtClean="0"/>
              <a:t>Customize Application Property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6705600" y="3657600"/>
            <a:ext cx="457200" cy="3810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26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1"/>
            <a:ext cx="7770813" cy="1136650"/>
          </a:xfrm>
        </p:spPr>
        <p:txBody>
          <a:bodyPr/>
          <a:lstStyle/>
          <a:p>
            <a:r>
              <a:rPr lang="en-US" dirty="0" smtClean="0"/>
              <a:t>Add a property chain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5"/>
          <a:stretch/>
        </p:blipFill>
        <p:spPr bwMode="auto">
          <a:xfrm>
            <a:off x="381000" y="1752600"/>
            <a:ext cx="4856018" cy="2352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7"/>
          <a:stretch/>
        </p:blipFill>
        <p:spPr bwMode="auto">
          <a:xfrm>
            <a:off x="3428999" y="3886200"/>
            <a:ext cx="5153025" cy="23163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 bwMode="auto">
          <a:xfrm>
            <a:off x="1905000" y="2209800"/>
            <a:ext cx="2133600" cy="3810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447800" y="2597727"/>
            <a:ext cx="2133600" cy="3810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267200" y="4267200"/>
            <a:ext cx="4314824" cy="4572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3657600" y="2514600"/>
            <a:ext cx="381000" cy="19742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1524000" y="2438400"/>
            <a:ext cx="381000" cy="1905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3581400" y="2978727"/>
            <a:ext cx="1752600" cy="112654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7090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Synchronize Application </a:t>
            </a:r>
            <a:r>
              <a:rPr lang="en-US" dirty="0" err="1" smtClean="0"/>
              <a:t>Config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7571960" cy="373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990600" y="5105400"/>
            <a:ext cx="1066800" cy="228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210049" y="2648383"/>
            <a:ext cx="3714751" cy="77369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1981200" y="3124200"/>
            <a:ext cx="2133600" cy="19812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508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Application 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4187"/>
            <a:ext cx="7770813" cy="411321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http://</a:t>
            </a:r>
            <a:r>
              <a:rPr lang="en-US" dirty="0" smtClean="0">
                <a:solidFill>
                  <a:srgbClr val="FF0000"/>
                </a:solidFill>
              </a:rPr>
              <a:t>localhost:8080/searching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45" y="2286000"/>
            <a:ext cx="7802955" cy="4000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2438400" y="3276600"/>
            <a:ext cx="15240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133600" y="4800600"/>
            <a:ext cx="15240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0" y="4648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Class name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981200" y="5181600"/>
            <a:ext cx="15240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800" y="5521036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Property label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92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3" y="1600200"/>
            <a:ext cx="7191375" cy="4667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Conditions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2209800" y="2920538"/>
            <a:ext cx="3810000" cy="33528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209800" y="3318164"/>
            <a:ext cx="38862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2895600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‘IS-A’ operator for object property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9200" y="3718023"/>
            <a:ext cx="381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‘&gt;’ operator for data property with integer type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8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</a:t>
            </a:r>
            <a:r>
              <a:rPr lang="en-US" dirty="0" err="1" smtClean="0"/>
              <a:t>Config</a:t>
            </a:r>
            <a:r>
              <a:rPr lang="en-US" dirty="0" smtClean="0"/>
              <a:t>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770813" cy="4113213"/>
          </a:xfrm>
        </p:spPr>
        <p:txBody>
          <a:bodyPr/>
          <a:lstStyle/>
          <a:p>
            <a:r>
              <a:rPr lang="en-US" dirty="0" smtClean="0"/>
              <a:t>http://localhost:8080/config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133600"/>
            <a:ext cx="6438900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83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0813" cy="1287463"/>
          </a:xfrm>
        </p:spPr>
        <p:txBody>
          <a:bodyPr/>
          <a:lstStyle/>
          <a:p>
            <a:r>
              <a:rPr lang="en-US" sz="4000" dirty="0" smtClean="0"/>
              <a:t>Creating Recommendation Rules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770813" cy="396081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Decision Table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95588"/>
            <a:ext cx="8210046" cy="1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Brace 6"/>
          <p:cNvSpPr/>
          <p:nvPr/>
        </p:nvSpPr>
        <p:spPr bwMode="auto">
          <a:xfrm rot="5400000">
            <a:off x="2457450" y="2419350"/>
            <a:ext cx="495300" cy="4343400"/>
          </a:xfrm>
          <a:prstGeom prst="rightBrace">
            <a:avLst/>
          </a:pr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0" name="Right Brace 9"/>
          <p:cNvSpPr/>
          <p:nvPr/>
        </p:nvSpPr>
        <p:spPr bwMode="auto">
          <a:xfrm rot="5400000">
            <a:off x="6562473" y="2733927"/>
            <a:ext cx="571500" cy="3790446"/>
          </a:xfrm>
          <a:prstGeom prst="rightBrace">
            <a:avLst/>
          </a:pr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51054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Recommended to ‘Customer’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8800" y="5105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CC99">
                    <a:lumMod val="75000"/>
                  </a:srgbClr>
                </a:solidFill>
              </a:rPr>
              <a:t>Recommendation of ‘Car’</a:t>
            </a:r>
          </a:p>
        </p:txBody>
      </p:sp>
    </p:spTree>
    <p:extLst>
      <p:ext uri="{BB962C8B-B14F-4D97-AF65-F5344CB8AC3E}">
        <p14:creationId xmlns:p14="http://schemas.microsoft.com/office/powerpoint/2010/main" val="218165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Mapping with Ontology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http://</a:t>
            </a:r>
            <a:r>
              <a:rPr lang="en-US" dirty="0" smtClean="0">
                <a:solidFill>
                  <a:srgbClr val="FF0000"/>
                </a:solidFill>
              </a:rPr>
              <a:t>localhost:8080/rule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1"/>
          <a:stretch/>
        </p:blipFill>
        <p:spPr bwMode="auto">
          <a:xfrm>
            <a:off x="1205344" y="2514600"/>
            <a:ext cx="6619799" cy="33701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4343400" y="3810000"/>
            <a:ext cx="15240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59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Rule Condition Mapping </a:t>
            </a:r>
            <a:r>
              <a:rPr lang="en-US" sz="4000" dirty="0"/>
              <a:t>–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Data Property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40" r="44120"/>
          <a:stretch/>
        </p:blipFill>
        <p:spPr bwMode="auto">
          <a:xfrm>
            <a:off x="152400" y="2320636"/>
            <a:ext cx="4422813" cy="26323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69"/>
          <a:stretch/>
        </p:blipFill>
        <p:spPr bwMode="auto">
          <a:xfrm>
            <a:off x="4696317" y="2320637"/>
            <a:ext cx="4301023" cy="26063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86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Rule Condition </a:t>
            </a:r>
            <a:r>
              <a:rPr lang="en-US" sz="4000" dirty="0" smtClean="0"/>
              <a:t>Mapping – </a:t>
            </a:r>
            <a:br>
              <a:rPr lang="en-US" sz="4000" dirty="0" smtClean="0"/>
            </a:br>
            <a:r>
              <a:rPr lang="en-US" sz="4000" dirty="0" smtClean="0"/>
              <a:t>Object Property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" r="35813"/>
          <a:stretch/>
        </p:blipFill>
        <p:spPr bwMode="auto">
          <a:xfrm>
            <a:off x="457200" y="2209799"/>
            <a:ext cx="4038600" cy="32229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91"/>
          <a:stretch/>
        </p:blipFill>
        <p:spPr bwMode="auto">
          <a:xfrm>
            <a:off x="4648200" y="2209800"/>
            <a:ext cx="3962400" cy="31988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29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 &amp; Apply Rules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76820"/>
            <a:ext cx="4914900" cy="1885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581400"/>
            <a:ext cx="4546985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>
            <a:off x="533400" y="3810000"/>
            <a:ext cx="609600" cy="6858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58"/>
          <a:stretch/>
        </p:blipFill>
        <p:spPr bwMode="auto">
          <a:xfrm>
            <a:off x="5671710" y="1652154"/>
            <a:ext cx="2739748" cy="18106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 flipV="1">
            <a:off x="6096000" y="3581400"/>
            <a:ext cx="685800" cy="9525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Oval 13"/>
          <p:cNvSpPr/>
          <p:nvPr/>
        </p:nvSpPr>
        <p:spPr bwMode="auto">
          <a:xfrm>
            <a:off x="3429000" y="4876800"/>
            <a:ext cx="17526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7848600" y="3109479"/>
            <a:ext cx="562858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12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9750"/>
            <a:ext cx="7770813" cy="1060450"/>
          </a:xfrm>
        </p:spPr>
        <p:txBody>
          <a:bodyPr/>
          <a:lstStyle/>
          <a:p>
            <a:r>
              <a:rPr lang="en-US" dirty="0" smtClean="0"/>
              <a:t>View recommendation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0"/>
            <a:ext cx="7162800" cy="4772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5562600" y="4267200"/>
            <a:ext cx="2514600" cy="2133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77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1"/>
            <a:ext cx="7770813" cy="1060450"/>
          </a:xfrm>
        </p:spPr>
        <p:txBody>
          <a:bodyPr/>
          <a:lstStyle/>
          <a:p>
            <a:r>
              <a:rPr lang="en-US" dirty="0" smtClean="0"/>
              <a:t>Web API for Data Querying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0"/>
            <a:ext cx="7162800" cy="4772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7391400" y="1524000"/>
            <a:ext cx="762000" cy="3810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962400" y="1981200"/>
            <a:ext cx="4103253" cy="3143250"/>
            <a:chOff x="3962400" y="1981200"/>
            <a:chExt cx="4103253" cy="3143250"/>
          </a:xfrm>
        </p:grpSpPr>
        <p:pic>
          <p:nvPicPr>
            <p:cNvPr id="266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2400" y="3124200"/>
              <a:ext cx="4103253" cy="20002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2" name="Oval 11"/>
            <p:cNvSpPr/>
            <p:nvPr/>
          </p:nvSpPr>
          <p:spPr bwMode="auto">
            <a:xfrm>
              <a:off x="3962400" y="3657600"/>
              <a:ext cx="762000" cy="381000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 sz="2400">
                <a:solidFill>
                  <a:srgbClr val="FFFFFF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flipH="1">
              <a:off x="7086600" y="1981200"/>
              <a:ext cx="533400" cy="9906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97038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API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639669"/>
            <a:ext cx="8153400" cy="646331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http://localhost:8080/searching/api/dataset/query?dsname=&amp;path=Person&amp;property=income&amp;operator=GT&amp;value=0&amp;property=&amp;value=&amp;limit=100&amp;offset=0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1295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URL Request: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2362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Results in JSON Format: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362200"/>
            <a:ext cx="2851177" cy="41102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18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68575"/>
            <a:ext cx="7772400" cy="1470025"/>
          </a:xfrm>
        </p:spPr>
        <p:txBody>
          <a:bodyPr/>
          <a:lstStyle/>
          <a:p>
            <a:r>
              <a:rPr lang="en-US" dirty="0" smtClean="0"/>
              <a:t>End of Hand-on Session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3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&amp; Ontology 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07"/>
          <a:stretch/>
        </p:blipFill>
        <p:spPr bwMode="auto">
          <a:xfrm>
            <a:off x="917864" y="1752600"/>
            <a:ext cx="7391400" cy="423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044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tables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439403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47"/>
          <a:stretch/>
        </p:blipFill>
        <p:spPr bwMode="auto">
          <a:xfrm>
            <a:off x="4775029" y="2971800"/>
            <a:ext cx="4290057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0"/>
          <a:stretch/>
        </p:blipFill>
        <p:spPr bwMode="auto">
          <a:xfrm>
            <a:off x="466725" y="4748645"/>
            <a:ext cx="4943475" cy="1423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15240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Car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293983"/>
            <a:ext cx="1404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Customer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8755" y="2667000"/>
            <a:ext cx="1404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Country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00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652" y="1731818"/>
            <a:ext cx="3297902" cy="4281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95"/>
          <a:stretch/>
        </p:blipFill>
        <p:spPr bwMode="auto">
          <a:xfrm>
            <a:off x="4651663" y="3440819"/>
            <a:ext cx="2625436" cy="27383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8"/>
          <a:stretch/>
        </p:blipFill>
        <p:spPr bwMode="auto">
          <a:xfrm>
            <a:off x="4682836" y="1731818"/>
            <a:ext cx="3639841" cy="15101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348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1"/>
            <a:ext cx="7770813" cy="984250"/>
          </a:xfrm>
        </p:spPr>
        <p:txBody>
          <a:bodyPr/>
          <a:lstStyle/>
          <a:p>
            <a:r>
              <a:rPr lang="en-US" dirty="0" smtClean="0"/>
              <a:t>Mapping Class-Table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9" b="15385"/>
          <a:stretch/>
        </p:blipFill>
        <p:spPr bwMode="auto">
          <a:xfrm>
            <a:off x="509155" y="1371600"/>
            <a:ext cx="4301836" cy="239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2" r="11801"/>
          <a:stretch/>
        </p:blipFill>
        <p:spPr bwMode="auto">
          <a:xfrm>
            <a:off x="509155" y="3886200"/>
            <a:ext cx="4301836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99" y="2286000"/>
            <a:ext cx="366712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6880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Data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91" y="2590800"/>
            <a:ext cx="452586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86545"/>
            <a:ext cx="4181475" cy="307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08"/>
          <a:stretch/>
        </p:blipFill>
        <p:spPr bwMode="auto">
          <a:xfrm>
            <a:off x="1752600" y="1676400"/>
            <a:ext cx="5747298" cy="74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6477000" y="1676400"/>
            <a:ext cx="533400" cy="609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41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Object Properties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482" y="1676400"/>
            <a:ext cx="5638800" cy="46514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702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6914BF-6699-4727-953D-34FFB32F0EE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762000"/>
            <a:ext cx="53435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6" r="3592" b="19066"/>
          <a:stretch/>
        </p:blipFill>
        <p:spPr bwMode="auto">
          <a:xfrm>
            <a:off x="715507" y="1600200"/>
            <a:ext cx="3856493" cy="218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64"/>
          <a:stretch/>
        </p:blipFill>
        <p:spPr bwMode="auto">
          <a:xfrm>
            <a:off x="715507" y="3886200"/>
            <a:ext cx="377483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41802"/>
            <a:ext cx="398145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56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ctec_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187</Words>
  <Application>Microsoft Office PowerPoint</Application>
  <PresentationFormat>On-screen Show (4:3)</PresentationFormat>
  <Paragraphs>72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ＭＳ Ｐゴシック</vt:lpstr>
      <vt:lpstr>Arial</vt:lpstr>
      <vt:lpstr>Times New Roman</vt:lpstr>
      <vt:lpstr>nectec_theme</vt:lpstr>
      <vt:lpstr>OAM Tutorial</vt:lpstr>
      <vt:lpstr>Start Config Application</vt:lpstr>
      <vt:lpstr>Database &amp; Ontology sources</vt:lpstr>
      <vt:lpstr>Database tables</vt:lpstr>
      <vt:lpstr>Ontology</vt:lpstr>
      <vt:lpstr>Mapping Class-Table</vt:lpstr>
      <vt:lpstr>Mapping Data Properties</vt:lpstr>
      <vt:lpstr>Mapping Object Properties</vt:lpstr>
      <vt:lpstr>PowerPoint Presentation</vt:lpstr>
      <vt:lpstr>PowerPoint Presentation</vt:lpstr>
      <vt:lpstr>Synchronize Data</vt:lpstr>
      <vt:lpstr>Restart Tomcat</vt:lpstr>
      <vt:lpstr>Application Config</vt:lpstr>
      <vt:lpstr>Add Recommendation Class</vt:lpstr>
      <vt:lpstr>Customize Application Property</vt:lpstr>
      <vt:lpstr>Add a property chain</vt:lpstr>
      <vt:lpstr>Synchronize Application Config</vt:lpstr>
      <vt:lpstr>Search Application Template</vt:lpstr>
      <vt:lpstr>Search Conditions</vt:lpstr>
      <vt:lpstr>Creating Recommendation Rules</vt:lpstr>
      <vt:lpstr>Rule Mapping with Ontology</vt:lpstr>
      <vt:lpstr>Rule Condition Mapping –  Data Property</vt:lpstr>
      <vt:lpstr>Rule Condition Mapping –  Object Property</vt:lpstr>
      <vt:lpstr>Download &amp; Apply Rules</vt:lpstr>
      <vt:lpstr>View recommendation results</vt:lpstr>
      <vt:lpstr>Web API for Data Querying</vt:lpstr>
      <vt:lpstr>Web API Example</vt:lpstr>
      <vt:lpstr>End of Hand-on Session</vt:lpstr>
    </vt:vector>
  </TitlesOfParts>
  <Company>nstda.or.th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OAM Tutorial</dc:title>
  <dc:creator>Marut Buranarach</dc:creator>
  <cp:lastModifiedBy>Marut Buranarach</cp:lastModifiedBy>
  <cp:revision>1</cp:revision>
  <dcterms:created xsi:type="dcterms:W3CDTF">2017-09-08T09:44:25Z</dcterms:created>
  <dcterms:modified xsi:type="dcterms:W3CDTF">2017-09-08T09:46:55Z</dcterms:modified>
</cp:coreProperties>
</file>